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0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48"/>
  </p:normalViewPr>
  <p:slideViewPr>
    <p:cSldViewPr snapToGrid="0">
      <p:cViewPr varScale="1">
        <p:scale>
          <a:sx n="91" d="100"/>
          <a:sy n="91" d="100"/>
        </p:scale>
        <p:origin x="208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30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25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822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319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332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185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911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244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70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18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59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25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06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97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42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61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88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tx2">
                <a:lumMod val="58000"/>
                <a:lumOff val="42000"/>
                <a:alpha val="56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313DB3D-7AFB-4ACE-BA3F-4846E96CCAF3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0613AC7-0501-4E01-ACFB-F15AA5CD60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201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4C40755-7D5D-B10E-7B9A-32B5FBD92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PRESENTAZIONE DEL PROGETTO.</a:t>
            </a:r>
            <a:br>
              <a:rPr lang="it-IT" sz="2400" dirty="0">
                <a:solidFill>
                  <a:srgbClr val="DC52D2"/>
                </a:solidFill>
                <a:latin typeface="Berlin Sans FB Demi" panose="020E0802020502020306" pitchFamily="34" charset="0"/>
              </a:rPr>
            </a:br>
            <a: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  <a:t>DURANTE LE ATTIVITA’ CURRICOLARI DI SCIENZE E GEOGRAFIA SI E’ CERCATO DI FAR COMPRENDERE AI BAMBINI CHE COSA SIA L’INQUINAMENTO E COME SIA INDISPENSABILE SMALTIRE CORRETTAMENTE I RIFIUTI ATTRAVERSO LA RACCOLTA DIFFERENZIATA,     </a:t>
            </a:r>
            <a:b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</a:br>
            <a: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  <a:t>AL FINE DI RICICLARLI.</a:t>
            </a:r>
            <a:br>
              <a:rPr lang="it-IT" sz="2400" dirty="0">
                <a:solidFill>
                  <a:srgbClr val="6834FA"/>
                </a:solidFill>
                <a:latin typeface="Arial Black" panose="020B0A04020102020204" pitchFamily="34" charset="0"/>
              </a:rPr>
            </a:br>
            <a:endParaRPr lang="it-IT" sz="2400" dirty="0">
              <a:latin typeface="Arial Black" panose="020B0A040201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941683C-C8CF-2D2F-0227-CB825B297D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algn="ctr"/>
            <a: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  <a:t>PROGETTO D’ISTITUTO DI EDUCAZIONE CIVICA </a:t>
            </a:r>
            <a:br>
              <a:rPr lang="it-IT" sz="2400" dirty="0">
                <a:latin typeface="Arial Black" panose="020B0A04020102020204" pitchFamily="34" charset="0"/>
              </a:rPr>
            </a:br>
            <a: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«ZERO WASTE»</a:t>
            </a:r>
            <a:br>
              <a:rPr lang="it-IT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  <a:t>CLASSI PRIME – SCUOLA PRIMARIA «S. PERTINI» </a:t>
            </a:r>
            <a:b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</a:br>
            <a: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  <a:t>I.</a:t>
            </a:r>
            <a:r>
              <a:rPr lang="it-IT" sz="2400">
                <a:solidFill>
                  <a:srgbClr val="2F04A8"/>
                </a:solidFill>
                <a:latin typeface="Arial Black" panose="020B0A04020102020204" pitchFamily="34" charset="0"/>
              </a:rPr>
              <a:t>C.S. </a:t>
            </a:r>
            <a: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  <a:t>BADIA POLESINE - TRECENTA</a:t>
            </a:r>
            <a:b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</a:br>
            <a:r>
              <a:rPr lang="it-IT" sz="2400" dirty="0">
                <a:solidFill>
                  <a:srgbClr val="2F04A8"/>
                </a:solidFill>
                <a:latin typeface="Arial Black" panose="020B0A04020102020204" pitchFamily="34" charset="0"/>
              </a:rPr>
              <a:t>A.S. 2023/2024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3ABBBD5D-CE62-13A8-07DD-950B4F8FC3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3715" y="331839"/>
            <a:ext cx="3217863" cy="32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5B294EE-0490-0BDB-63A4-90CC9681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5" y="442453"/>
            <a:ext cx="5586567" cy="6046838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84649F-86D8-C2F6-E591-E707C6C9E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631" y="1720645"/>
            <a:ext cx="3649613" cy="2015613"/>
          </a:xfrm>
        </p:spPr>
        <p:txBody>
          <a:bodyPr>
            <a:normAutofit/>
          </a:bodyPr>
          <a:lstStyle/>
          <a:p>
            <a:r>
              <a:rPr kumimoji="0" lang="it-IT" sz="2000" b="1" i="0" u="none" strike="noStrike" kern="1200" cap="all" spc="0" normalizeH="0" baseline="0" noProof="0" dirty="0">
                <a:ln>
                  <a:noFill/>
                </a:ln>
                <a:solidFill>
                  <a:srgbClr val="2F04A8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NELLE CLASSI 1°A, 1° B, 1°c e 1°D</a:t>
            </a:r>
            <a:br>
              <a:rPr kumimoji="0" lang="it-IT" sz="2000" b="1" i="0" u="none" strike="noStrike" kern="1200" cap="all" spc="0" normalizeH="0" baseline="0" noProof="0" dirty="0">
                <a:ln>
                  <a:noFill/>
                </a:ln>
                <a:solidFill>
                  <a:srgbClr val="2F04A8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</a:br>
            <a:r>
              <a:rPr kumimoji="0" lang="it-IT" sz="2000" b="1" i="0" u="none" strike="noStrike" kern="1200" cap="all" spc="0" normalizeH="0" baseline="0" noProof="0" dirty="0">
                <a:ln>
                  <a:noFill/>
                </a:ln>
                <a:solidFill>
                  <a:srgbClr val="2F04A8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SONO STATI VISIONATI DEI VIDEO PER CONOSCERE I VARI TIPI DI INQUINAMENTO.</a:t>
            </a:r>
            <a:endParaRPr lang="it-IT" sz="2000" dirty="0">
              <a:solidFill>
                <a:srgbClr val="2F04A8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BDF45F-D857-A602-6ECB-F30334C1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LA RACCOLTA DIFFERENZIATA: CARTELLONE DI MONITORAGGIO</a:t>
            </a:r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92B6ED-A9C9-1453-C201-014165300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4792356" cy="3679724"/>
          </a:xfrm>
        </p:spPr>
        <p:txBody>
          <a:bodyPr/>
          <a:lstStyle/>
          <a:p>
            <a:r>
              <a:rPr lang="it-IT" dirty="0">
                <a:solidFill>
                  <a:srgbClr val="2F04A8"/>
                </a:solidFill>
                <a:latin typeface="Arial Black" panose="020B0A04020102020204" pitchFamily="34" charset="0"/>
              </a:rPr>
              <a:t>ABBIAMO REGISTRATO IN UN CARTELLONE LA QUANTITA’ DI RIFIUTI RACCOLTI IN UNA SETTIMANA PER CERCARE DI RIDURRE IL SECCO NON RICICLABILE E L’USO DELLA PLASTICA</a:t>
            </a:r>
            <a:r>
              <a:rPr lang="it-IT" dirty="0"/>
              <a:t>.</a:t>
            </a:r>
          </a:p>
        </p:txBody>
      </p:sp>
      <p:pic>
        <p:nvPicPr>
          <p:cNvPr id="5" name="Immagine 4" descr="Immagine che contiene vestiti, interno, Arte bambini, Apprendimento&#10;&#10;Descrizione generata automaticamente">
            <a:extLst>
              <a:ext uri="{FF2B5EF4-FFF2-40B4-BE49-F238E27FC236}">
                <a16:creationId xmlns:a16="http://schemas.microsoft.com/office/drawing/2014/main" id="{49B95C03-D2DA-A8AC-DA3A-CE12AB2B0F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7" b="22256"/>
          <a:stretch/>
        </p:blipFill>
        <p:spPr>
          <a:xfrm>
            <a:off x="4528663" y="3804455"/>
            <a:ext cx="3380557" cy="2607363"/>
          </a:xfrm>
          <a:prstGeom prst="rect">
            <a:avLst/>
          </a:prstGeom>
        </p:spPr>
      </p:pic>
      <p:pic>
        <p:nvPicPr>
          <p:cNvPr id="7" name="Immagine 6" descr="Immagine che contiene vestiti, persona, interno, muro&#10;&#10;Descrizione generata automaticamente">
            <a:extLst>
              <a:ext uri="{FF2B5EF4-FFF2-40B4-BE49-F238E27FC236}">
                <a16:creationId xmlns:a16="http://schemas.microsoft.com/office/drawing/2014/main" id="{77CAA45A-6B00-7F81-ED21-57BCEB397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3" b="27385"/>
          <a:stretch/>
        </p:blipFill>
        <p:spPr>
          <a:xfrm>
            <a:off x="1225663" y="3782334"/>
            <a:ext cx="3057119" cy="2612922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29E2BDB-C007-F698-615E-9A649F7FE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8" y="462744"/>
            <a:ext cx="4325112" cy="3189312"/>
          </a:xfrm>
        </p:spPr>
      </p:pic>
    </p:spTree>
    <p:extLst>
      <p:ext uri="{BB962C8B-B14F-4D97-AF65-F5344CB8AC3E}">
        <p14:creationId xmlns:p14="http://schemas.microsoft.com/office/powerpoint/2010/main" val="29237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19DA6-7A27-A5BE-F4ED-7B623FF6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36" y="4487332"/>
            <a:ext cx="9997226" cy="1507067"/>
          </a:xfrm>
        </p:spPr>
        <p:txBody>
          <a:bodyPr>
            <a:normAutofit/>
          </a:bodyPr>
          <a:lstStyle/>
          <a:p>
            <a:pPr algn="ctr"/>
            <a:r>
              <a:rPr lang="it-IT" sz="2000" dirty="0">
                <a:solidFill>
                  <a:srgbClr val="2F04A8"/>
                </a:solidFill>
                <a:latin typeface="Arial Black" panose="020B0A04020102020204" pitchFamily="34" charset="0"/>
              </a:rPr>
              <a:t>SONO STATI OSSERVATI E COMMENTATI I GRAFICI PER CERCARE DI SENSIBILIZZARE ALL’USO DI IMBALLAGGI RICICLABILI E ALLA RIDUZIONE DELLA PLASTICA.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F1C9B7-6C49-B10E-C2C6-585498251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GRAFICO DELLA 1A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5B43F56-057E-DE35-2688-028D608B9A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6" y="1270000"/>
            <a:ext cx="4827478" cy="3030538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496C8A9-FC4D-8508-830B-63E5B76FF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sz="2800" dirty="0">
              <a:solidFill>
                <a:schemeClr val="accent2">
                  <a:lumMod val="60000"/>
                  <a:lumOff val="40000"/>
                </a:schemeClr>
              </a:solidFill>
              <a:latin typeface="Berlin Sans FB Demi" panose="020E0802020502020306" pitchFamily="34" charset="0"/>
            </a:endParaRPr>
          </a:p>
          <a:p>
            <a:r>
              <a:rPr lang="it-IT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GRAFICO DELLA 1D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6619EF72-E047-23D7-4257-8DA69FB76C0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75" y="1262062"/>
            <a:ext cx="4929188" cy="3038475"/>
          </a:xfrm>
        </p:spPr>
      </p:pic>
    </p:spTree>
    <p:extLst>
      <p:ext uri="{BB962C8B-B14F-4D97-AF65-F5344CB8AC3E}">
        <p14:creationId xmlns:p14="http://schemas.microsoft.com/office/powerpoint/2010/main" val="26425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2DE3E8-5CAE-6EFD-FD1E-87C4A42F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881227"/>
            <a:ext cx="10823160" cy="1507067"/>
          </a:xfrm>
        </p:spPr>
        <p:txBody>
          <a:bodyPr>
            <a:normAutofit fontScale="90000"/>
          </a:bodyPr>
          <a:lstStyle/>
          <a:p>
            <a:r>
              <a:rPr lang="it-IT" dirty="0"/>
              <a:t>IN ENTRAMBI LE CLASSI I BAMBINI SI SONO IMPEGNATI A RIDURRE La PRODUZIONE DI SECCO IN QUANTO È La CATEGORIA DI RIFIUTI CHE NON PUÓ ESSERE RICICLATA.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DCCA7F-E3EC-E617-4EFA-0178CE1B9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GRAFICO DELLA 1B</a:t>
            </a:r>
          </a:p>
        </p:txBody>
      </p:sp>
      <p:pic>
        <p:nvPicPr>
          <p:cNvPr id="8" name="Segnaposto contenuto 7" descr="Immagine che contiene schermata, software, testo, Icona del computer&#10;&#10;Descrizione generata automaticamente">
            <a:extLst>
              <a:ext uri="{FF2B5EF4-FFF2-40B4-BE49-F238E27FC236}">
                <a16:creationId xmlns:a16="http://schemas.microsoft.com/office/drawing/2014/main" id="{A086DBD9-EFC1-40FD-3243-06EA308B9A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3" t="20295" r="3613" b="9147"/>
          <a:stretch/>
        </p:blipFill>
        <p:spPr>
          <a:xfrm>
            <a:off x="684212" y="1357549"/>
            <a:ext cx="5464664" cy="3087841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50AAA6-7AA6-5515-37BF-4DE020434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1926" y="685800"/>
            <a:ext cx="4665134" cy="576262"/>
          </a:xfrm>
        </p:spPr>
        <p:txBody>
          <a:bodyPr/>
          <a:lstStyle/>
          <a:p>
            <a:r>
              <a:rPr lang="it-IT" dirty="0"/>
              <a:t>GRAFICO DELLA 1C</a:t>
            </a:r>
          </a:p>
        </p:txBody>
      </p:sp>
      <p:pic>
        <p:nvPicPr>
          <p:cNvPr id="10" name="Segnaposto contenuto 9" descr="Immagine che contiene schermata, software, testo, Icona del computer&#10;&#10;Descrizione generata automaticamente">
            <a:extLst>
              <a:ext uri="{FF2B5EF4-FFF2-40B4-BE49-F238E27FC236}">
                <a16:creationId xmlns:a16="http://schemas.microsoft.com/office/drawing/2014/main" id="{C7341155-20A2-C5B7-ACD4-34975429ED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t="20558" r="2127" b="9813"/>
          <a:stretch/>
        </p:blipFill>
        <p:spPr>
          <a:xfrm>
            <a:off x="6361926" y="1357549"/>
            <a:ext cx="5537526" cy="3087840"/>
          </a:xfrm>
        </p:spPr>
      </p:pic>
    </p:spTree>
    <p:extLst>
      <p:ext uri="{BB962C8B-B14F-4D97-AF65-F5344CB8AC3E}">
        <p14:creationId xmlns:p14="http://schemas.microsoft.com/office/powerpoint/2010/main" val="702905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C5A5C4-4DBB-7104-2E73-0467039B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53" y="4748980"/>
            <a:ext cx="9497959" cy="1730477"/>
          </a:xfrm>
        </p:spPr>
        <p:txBody>
          <a:bodyPr>
            <a:normAutofit/>
          </a:bodyPr>
          <a:lstStyle/>
          <a:p>
            <a:pPr algn="ctr"/>
            <a:r>
              <a:rPr lang="it-IT" sz="2000" dirty="0">
                <a:solidFill>
                  <a:srgbClr val="2F04A8"/>
                </a:solidFill>
                <a:latin typeface="Arial Black" panose="020B0A04020102020204" pitchFamily="34" charset="0"/>
              </a:rPr>
              <a:t>ATTRAVERSO ATTIVITA’ LUDICHE CI SIAMO ALLENATI                          PER MIGLIORARE IL MODO DI DIFFERENZIARE               CORRETTAMENTE I RIFIUTI E ABBIAMO IMPARATO COMPORTAMENTI VIRTUOSI PER RIDURRE L’INQUINAMENTO. 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48BCBA9-33C4-D2FB-6AA3-F96929903D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53" y="685799"/>
            <a:ext cx="4237702" cy="3944349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8204BA0-6409-6F09-781F-EF6CEF9DDD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42" y="685800"/>
            <a:ext cx="4532671" cy="3944348"/>
          </a:xfrm>
        </p:spPr>
      </p:pic>
    </p:spTree>
    <p:extLst>
      <p:ext uri="{BB962C8B-B14F-4D97-AF65-F5344CB8AC3E}">
        <p14:creationId xmlns:p14="http://schemas.microsoft.com/office/powerpoint/2010/main" val="39546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rreno&#10;&#10;Descrizione generata automaticamente">
            <a:extLst>
              <a:ext uri="{FF2B5EF4-FFF2-40B4-BE49-F238E27FC236}">
                <a16:creationId xmlns:a16="http://schemas.microsoft.com/office/drawing/2014/main" id="{D9F67C58-320A-15C0-B244-F17201C87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" b="20666"/>
          <a:stretch/>
        </p:blipFill>
        <p:spPr>
          <a:xfrm>
            <a:off x="3207711" y="4332849"/>
            <a:ext cx="4220308" cy="2349304"/>
          </a:xfrm>
          <a:prstGeom prst="rect">
            <a:avLst/>
          </a:prstGeom>
        </p:spPr>
      </p:pic>
      <p:pic>
        <p:nvPicPr>
          <p:cNvPr id="3" name="Immagine 2" descr="Immagine che contiene vestiti, persona, terreno&#10;&#10;Descrizione generata automaticamente">
            <a:extLst>
              <a:ext uri="{FF2B5EF4-FFF2-40B4-BE49-F238E27FC236}">
                <a16:creationId xmlns:a16="http://schemas.microsoft.com/office/drawing/2014/main" id="{493A33FE-59E8-0CF7-FEA4-0E1C1A38F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r="20410"/>
          <a:stretch/>
        </p:blipFill>
        <p:spPr>
          <a:xfrm rot="5400000">
            <a:off x="530007" y="1586230"/>
            <a:ext cx="3817973" cy="4011342"/>
          </a:xfrm>
          <a:prstGeom prst="rect">
            <a:avLst/>
          </a:prstGeom>
        </p:spPr>
      </p:pic>
      <p:pic>
        <p:nvPicPr>
          <p:cNvPr id="9" name="Immagine 8" descr="Immagine che contiene persona, Arte bambini, arte&#10;&#10;Descrizione generata automaticamente">
            <a:extLst>
              <a:ext uri="{FF2B5EF4-FFF2-40B4-BE49-F238E27FC236}">
                <a16:creationId xmlns:a16="http://schemas.microsoft.com/office/drawing/2014/main" id="{B9877E46-9DF9-F0B9-D9C9-228D7C72E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42" y="2645850"/>
            <a:ext cx="4304714" cy="3228536"/>
          </a:xfrm>
          <a:prstGeom prst="rect">
            <a:avLst/>
          </a:prstGeom>
        </p:spPr>
      </p:pic>
      <p:pic>
        <p:nvPicPr>
          <p:cNvPr id="7" name="Immagine 6" descr="Immagine che contiene persona, vestiti&#10;&#10;Descrizione generata automaticamente">
            <a:extLst>
              <a:ext uri="{FF2B5EF4-FFF2-40B4-BE49-F238E27FC236}">
                <a16:creationId xmlns:a16="http://schemas.microsoft.com/office/drawing/2014/main" id="{47086135-637E-1355-B864-58AAFD9A66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9"/>
          <a:stretch/>
        </p:blipFill>
        <p:spPr>
          <a:xfrm rot="5400000">
            <a:off x="5186355" y="1424892"/>
            <a:ext cx="3429000" cy="316598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27663917-A37C-1C4B-0432-2F7C6165A9B0}"/>
              </a:ext>
            </a:extLst>
          </p:cNvPr>
          <p:cNvSpPr txBox="1">
            <a:spLocks/>
          </p:cNvSpPr>
          <p:nvPr/>
        </p:nvSpPr>
        <p:spPr>
          <a:xfrm>
            <a:off x="447952" y="175847"/>
            <a:ext cx="11466927" cy="150706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/>
              <a:t>I BAMBINI DELLA CLASSE 1C HANNO TRASFORMATO CON LE LORO MANI SCARTI DI CARTA IN FOGLI DI CARTA RICICLATA.  </a:t>
            </a:r>
          </a:p>
        </p:txBody>
      </p:sp>
    </p:spTree>
    <p:extLst>
      <p:ext uri="{BB962C8B-B14F-4D97-AF65-F5344CB8AC3E}">
        <p14:creationId xmlns:p14="http://schemas.microsoft.com/office/powerpoint/2010/main" val="262079863"/>
      </p:ext>
    </p:extLst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67</TotalTime>
  <Words>257</Words>
  <Application>Microsoft Macintosh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 Black</vt:lpstr>
      <vt:lpstr>Berlin Sans FB Demi</vt:lpstr>
      <vt:lpstr>Century Gothic</vt:lpstr>
      <vt:lpstr>Wingdings 3</vt:lpstr>
      <vt:lpstr>Sezione</vt:lpstr>
      <vt:lpstr>PRESENTAZIONE DEL PROGETTO. DURANTE LE ATTIVITA’ CURRICOLARI DI SCIENZE E GEOGRAFIA SI E’ CERCATO DI FAR COMPRENDERE AI BAMBINI CHE COSA SIA L’INQUINAMENTO E COME SIA INDISPENSABILE SMALTIRE CORRETTAMENTE I RIFIUTI ATTRAVERSO LA RACCOLTA DIFFERENZIATA,      AL FINE DI RICICLARLI. </vt:lpstr>
      <vt:lpstr>Presentazione standard di PowerPoint</vt:lpstr>
      <vt:lpstr>LA RACCOLTA DIFFERENZIATA: CARTELLONE DI MONITORAGGIO.</vt:lpstr>
      <vt:lpstr>SONO STATI OSSERVATI E COMMENTATI I GRAFICI PER CERCARE DI SENSIBILIZZARE ALL’USO DI IMBALLAGGI RICICLABILI E ALLA RIDUZIONE DELLA PLASTICA.</vt:lpstr>
      <vt:lpstr>IN ENTRAMBI LE CLASSI I BAMBINI SI SONO IMPEGNATI A RIDURRE La PRODUZIONE DI SECCO IN QUANTO È La CATEGORIA DI RIFIUTI CHE NON PUÓ ESSERE RICICLATA.</vt:lpstr>
      <vt:lpstr>ATTRAVERSO ATTIVITA’ LUDICHE CI SIAMO ALLENATI                          PER MIGLIORARE IL MODO DI DIFFERENZIARE               CORRETTAMENTE I RIFIUTI E ABBIAMO IMPARATO COMPORTAMENTI VIRTUOSI PER RIDURRE L’INQUINAMENTO.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Linda Marchiori</dc:creator>
  <cp:lastModifiedBy>Marta Lucchin</cp:lastModifiedBy>
  <cp:revision>24</cp:revision>
  <dcterms:created xsi:type="dcterms:W3CDTF">2024-04-10T17:42:39Z</dcterms:created>
  <dcterms:modified xsi:type="dcterms:W3CDTF">2024-04-23T12:55:14Z</dcterms:modified>
</cp:coreProperties>
</file>